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275" r:id="rId6"/>
    <p:sldId id="444" r:id="rId7"/>
    <p:sldId id="438" r:id="rId8"/>
    <p:sldId id="262" r:id="rId9"/>
    <p:sldId id="263" r:id="rId10"/>
    <p:sldId id="264" r:id="rId11"/>
    <p:sldId id="265" r:id="rId12"/>
    <p:sldId id="266" r:id="rId13"/>
    <p:sldId id="439" r:id="rId14"/>
    <p:sldId id="269" r:id="rId15"/>
    <p:sldId id="274" r:id="rId16"/>
    <p:sldId id="267" r:id="rId17"/>
    <p:sldId id="268" r:id="rId18"/>
    <p:sldId id="273" r:id="rId19"/>
    <p:sldId id="270" r:id="rId20"/>
    <p:sldId id="283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440" r:id="rId29"/>
    <p:sldId id="285" r:id="rId30"/>
    <p:sldId id="284" r:id="rId31"/>
    <p:sldId id="286" r:id="rId32"/>
    <p:sldId id="287" r:id="rId33"/>
    <p:sldId id="288" r:id="rId34"/>
    <p:sldId id="289" r:id="rId35"/>
    <p:sldId id="449" r:id="rId36"/>
    <p:sldId id="441" r:id="rId37"/>
    <p:sldId id="291" r:id="rId38"/>
    <p:sldId id="300" r:id="rId39"/>
    <p:sldId id="301" r:id="rId40"/>
    <p:sldId id="303" r:id="rId41"/>
    <p:sldId id="442" r:id="rId42"/>
    <p:sldId id="290" r:id="rId43"/>
    <p:sldId id="299" r:id="rId44"/>
    <p:sldId id="302" r:id="rId45"/>
    <p:sldId id="295" r:id="rId46"/>
    <p:sldId id="292" r:id="rId47"/>
    <p:sldId id="293" r:id="rId48"/>
    <p:sldId id="307" r:id="rId49"/>
    <p:sldId id="305" r:id="rId50"/>
    <p:sldId id="445" r:id="rId51"/>
    <p:sldId id="296" r:id="rId52"/>
    <p:sldId id="297" r:id="rId53"/>
    <p:sldId id="448" r:id="rId54"/>
    <p:sldId id="447" r:id="rId55"/>
    <p:sldId id="304" r:id="rId56"/>
    <p:sldId id="454" r:id="rId57"/>
    <p:sldId id="450" r:id="rId58"/>
    <p:sldId id="451" r:id="rId59"/>
    <p:sldId id="452" r:id="rId60"/>
    <p:sldId id="453" r:id="rId61"/>
    <p:sldId id="443" r:id="rId62"/>
    <p:sldId id="298" r:id="rId63"/>
    <p:sldId id="308" r:id="rId64"/>
    <p:sldId id="309" r:id="rId65"/>
    <p:sldId id="310" r:id="rId66"/>
    <p:sldId id="45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42299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Understanding feature extraction is a foundation for most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8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9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good interest point detector must have the following properties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7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Search in large image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20864</TotalTime>
  <Words>3201</Words>
  <Application>Microsoft Office PowerPoint</Application>
  <PresentationFormat>Widescreen</PresentationFormat>
  <Paragraphs>490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281</cp:revision>
  <dcterms:created xsi:type="dcterms:W3CDTF">2021-10-12T19:07:13Z</dcterms:created>
  <dcterms:modified xsi:type="dcterms:W3CDTF">2021-11-22T02:48:17Z</dcterms:modified>
</cp:coreProperties>
</file>